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9900"/>
    <a:srgbClr val="0000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39A93-0C58-41E4-8341-C4B4D351EEC8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13867-47B6-4157-BD1B-39DA790169B9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3867-47B6-4157-BD1B-39DA790169B9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3867-47B6-4157-BD1B-39DA790169B9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500AF3-B921-49D6-AE3C-1EE69DABC860}" type="datetimeFigureOut">
              <a:rPr lang="es-ES" smtClean="0"/>
              <a:pPr/>
              <a:t>13/05/2011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A1F0BB-58B6-4BE8-8166-1C8EE1E7B9B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10%20%20Pista%2012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 Pista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86124"/>
            <a:ext cx="295276" cy="295276"/>
          </a:xfrm>
          <a:prstGeom prst="rect">
            <a:avLst/>
          </a:prstGeom>
        </p:spPr>
      </p:pic>
      <p:pic>
        <p:nvPicPr>
          <p:cNvPr id="10242" name="Picture 2" descr="http://lujoscoches.galeon.com/fotos/coches/ferrari/ferrari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725144"/>
          </a:xfrm>
        </p:spPr>
        <p:txBody>
          <a:bodyPr>
            <a:normAutofit fontScale="925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s-E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NOMBRE:jose</a:t>
            </a:r>
            <a:r>
              <a:rPr lang="es-E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s-E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eduardo</a:t>
            </a:r>
            <a:r>
              <a:rPr lang="es-E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s-E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alamilla</a:t>
            </a:r>
            <a:r>
              <a:rPr lang="es-E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  </a:t>
            </a:r>
            <a:r>
              <a:rPr lang="es-ES" sz="3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blas</a:t>
            </a:r>
            <a:endParaRPr lang="es-ES" sz="3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l"/>
            <a:endParaRPr lang="es-ES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l"/>
            <a:r>
              <a:rPr lang="es-E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MATRICULA: </a:t>
            </a:r>
            <a:r>
              <a:rPr lang="es-E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100580238-2</a:t>
            </a:r>
            <a:endParaRPr lang="es-ES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l"/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  </a:t>
            </a:r>
          </a:p>
          <a:p>
            <a:pPr algn="l"/>
            <a:r>
              <a:rPr lang="es-E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GRUPO: </a:t>
            </a:r>
            <a:r>
              <a:rPr lang="es-E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MECC08-208</a:t>
            </a:r>
          </a:p>
          <a:p>
            <a:pPr algn="l"/>
            <a:endParaRPr lang="es-ES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l"/>
            <a:r>
              <a:rPr lang="es-E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MODULO: </a:t>
            </a:r>
            <a:r>
              <a:rPr lang="es-ES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MANEJO DE APLICACIONES POR MEDIOS DIGITALES</a:t>
            </a:r>
            <a:endParaRPr lang="es-ES" sz="3000" b="1" dirty="0" smtClean="0">
              <a:ln/>
              <a:solidFill>
                <a:schemeClr val="accent3"/>
              </a:solidFill>
            </a:endParaRPr>
          </a:p>
          <a:p>
            <a:pPr algn="l"/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l"/>
            <a:r>
              <a:rPr lang="es-ES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PSP: </a:t>
            </a:r>
            <a:r>
              <a:rPr lang="es-ES" sz="3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JOSELUIZ MENDOZA HERNANDEZ</a:t>
            </a:r>
          </a:p>
          <a:p>
            <a:pPr algn="l"/>
            <a:endParaRPr lang="es-ES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9900"/>
                </a:solidFill>
              </a:rPr>
              <a:t>COMPONENTES BASICOS POWER POINT.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-70925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MX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5839" t="13461" r="33556" b="70159"/>
          <a:stretch>
            <a:fillRect/>
          </a:stretch>
        </p:blipFill>
        <p:spPr bwMode="auto">
          <a:xfrm>
            <a:off x="2339752" y="836712"/>
            <a:ext cx="396044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13461" r="90605" b="70159"/>
          <a:stretch>
            <a:fillRect/>
          </a:stretch>
        </p:blipFill>
        <p:spPr bwMode="auto">
          <a:xfrm>
            <a:off x="670868" y="2657500"/>
            <a:ext cx="9163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rot="5400000">
            <a:off x="-144524" y="4329100"/>
            <a:ext cx="25202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1560" y="5517232"/>
            <a:ext cx="1512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Pega  el  contenido  del  portapapeles.</a:t>
            </a:r>
          </a:p>
          <a:p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 rot="16200000" flipH="1">
            <a:off x="1475656" y="2348880"/>
            <a:ext cx="22322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2123728" y="3645024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 el formato de texto en negritas.</a:t>
            </a:r>
            <a:endParaRPr lang="es-ES" dirty="0"/>
          </a:p>
        </p:txBody>
      </p:sp>
      <p:cxnSp>
        <p:nvCxnSpPr>
          <p:cNvPr id="23" name="22 Conector recto de flecha"/>
          <p:cNvCxnSpPr>
            <a:endCxn id="76" idx="0"/>
          </p:cNvCxnSpPr>
          <p:nvPr/>
        </p:nvCxnSpPr>
        <p:spPr>
          <a:xfrm rot="16200000" flipH="1">
            <a:off x="1795128" y="2389448"/>
            <a:ext cx="4464496" cy="2511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6200000" flipH="1">
            <a:off x="3239852" y="1520788"/>
            <a:ext cx="4248472" cy="345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>
            <a:endCxn id="55" idx="1"/>
          </p:cNvCxnSpPr>
          <p:nvPr/>
        </p:nvCxnSpPr>
        <p:spPr>
          <a:xfrm flipV="1">
            <a:off x="2915816" y="373306"/>
            <a:ext cx="1728192" cy="6794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4644008" y="188640"/>
            <a:ext cx="186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Cambia la fuente</a:t>
            </a:r>
            <a:endParaRPr lang="es-ES" dirty="0"/>
          </a:p>
        </p:txBody>
      </p:sp>
      <p:cxnSp>
        <p:nvCxnSpPr>
          <p:cNvPr id="60" name="59 Conector recto de flecha"/>
          <p:cNvCxnSpPr/>
          <p:nvPr/>
        </p:nvCxnSpPr>
        <p:spPr>
          <a:xfrm rot="16200000" flipV="1">
            <a:off x="755576" y="2132856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755576" y="0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Corta la selección del documento y la pega en el porta papeles</a:t>
            </a:r>
            <a:endParaRPr lang="es-ES" dirty="0"/>
          </a:p>
        </p:txBody>
      </p:sp>
      <p:sp>
        <p:nvSpPr>
          <p:cNvPr id="69" name="68 Rectángulo"/>
          <p:cNvSpPr/>
          <p:nvPr/>
        </p:nvSpPr>
        <p:spPr>
          <a:xfrm>
            <a:off x="6660232" y="544522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dirty="0">
                <a:solidFill>
                  <a:prstClr val="white"/>
                </a:solidFill>
              </a:rPr>
              <a:t>cambia el tamaño de la fuente</a:t>
            </a:r>
          </a:p>
        </p:txBody>
      </p:sp>
      <p:cxnSp>
        <p:nvCxnSpPr>
          <p:cNvPr id="72" name="71 Conector recto de flecha"/>
          <p:cNvCxnSpPr/>
          <p:nvPr/>
        </p:nvCxnSpPr>
        <p:spPr>
          <a:xfrm rot="16200000" flipH="1">
            <a:off x="4427984" y="1556792"/>
            <a:ext cx="2592288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3" name="72 CuadroTexto"/>
          <p:cNvSpPr txBox="1"/>
          <p:nvPr/>
        </p:nvSpPr>
        <p:spPr>
          <a:xfrm>
            <a:off x="6732240" y="3789040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alinear el texto a la izquierda</a:t>
            </a:r>
            <a:endParaRPr lang="es-ES" dirty="0"/>
          </a:p>
        </p:txBody>
      </p:sp>
      <p:sp>
        <p:nvSpPr>
          <p:cNvPr id="76" name="75 Rectángulo"/>
          <p:cNvSpPr/>
          <p:nvPr/>
        </p:nvSpPr>
        <p:spPr>
          <a:xfrm>
            <a:off x="4139952" y="587727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prstClr val="white"/>
                </a:solidFill>
              </a:rPr>
              <a:t>Aplica el formato de cursiva a el texto </a:t>
            </a:r>
            <a:endParaRPr lang="es-ES" dirty="0"/>
          </a:p>
        </p:txBody>
      </p:sp>
      <p:cxnSp>
        <p:nvCxnSpPr>
          <p:cNvPr id="84" name="83 Conector recto de flecha"/>
          <p:cNvCxnSpPr/>
          <p:nvPr/>
        </p:nvCxnSpPr>
        <p:spPr>
          <a:xfrm>
            <a:off x="4860032" y="1340768"/>
            <a:ext cx="244827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5" name="84 CuadroTexto"/>
          <p:cNvSpPr txBox="1"/>
          <p:nvPr/>
        </p:nvSpPr>
        <p:spPr>
          <a:xfrm>
            <a:off x="7452320" y="3068960"/>
            <a:ext cx="158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centra el texto</a:t>
            </a:r>
            <a:endParaRPr lang="es-ES" dirty="0"/>
          </a:p>
        </p:txBody>
      </p:sp>
      <p:cxnSp>
        <p:nvCxnSpPr>
          <p:cNvPr id="87" name="86 Conector recto de flecha"/>
          <p:cNvCxnSpPr/>
          <p:nvPr/>
        </p:nvCxnSpPr>
        <p:spPr>
          <a:xfrm>
            <a:off x="5076056" y="1412776"/>
            <a:ext cx="25202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7668345" y="1772816"/>
            <a:ext cx="147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alinea el texto a la derecha</a:t>
            </a:r>
            <a:endParaRPr lang="es-ES" dirty="0"/>
          </a:p>
        </p:txBody>
      </p:sp>
      <p:cxnSp>
        <p:nvCxnSpPr>
          <p:cNvPr id="90" name="89 Conector recto de flecha"/>
          <p:cNvCxnSpPr/>
          <p:nvPr/>
        </p:nvCxnSpPr>
        <p:spPr>
          <a:xfrm flipV="1">
            <a:off x="5364088" y="1052736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7236297" y="0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alinea el texto en los  márgenes  izquierdo  y derecho</a:t>
            </a:r>
            <a:endParaRPr lang="es-ES" dirty="0"/>
          </a:p>
        </p:txBody>
      </p:sp>
    </p:spTree>
  </p:cSld>
  <p:clrMapOvr>
    <a:masterClrMapping/>
  </p:clrMapOvr>
  <p:transition spd="med">
    <p:newsflash/>
    <p:sndAc>
      <p:stSnd>
        <p:snd r:embed="rId3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3461" r="63087" b="71420"/>
          <a:stretch>
            <a:fillRect/>
          </a:stretch>
        </p:blipFill>
        <p:spPr bwMode="auto">
          <a:xfrm>
            <a:off x="2843808" y="2924944"/>
            <a:ext cx="36004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>
            <a:endCxn id="15" idx="0"/>
          </p:cNvCxnSpPr>
          <p:nvPr/>
        </p:nvCxnSpPr>
        <p:spPr>
          <a:xfrm rot="5400000">
            <a:off x="1277635" y="3951059"/>
            <a:ext cx="2304256" cy="12601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5400000" flipH="1" flipV="1">
            <a:off x="5904148" y="2528900"/>
            <a:ext cx="9361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rot="16200000" flipH="1">
            <a:off x="3491880" y="3717032"/>
            <a:ext cx="187220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395537" y="573325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o dibuja  una tabla en el documento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067944" y="522920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una imagen de un archivo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76056" y="141277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un grafico para comparar datos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5292080" y="3356992"/>
            <a:ext cx="2232248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804248" y="4869160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inserta formas previamente prediseñadas rectángulos </a:t>
            </a:r>
            <a:r>
              <a:rPr lang="es-ES" dirty="0"/>
              <a:t>,</a:t>
            </a:r>
            <a:r>
              <a:rPr lang="es-ES" dirty="0" smtClean="0"/>
              <a:t> círculos, flechas y líneas.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339752" y="620688"/>
            <a:ext cx="3648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6600CC"/>
                </a:solidFill>
                <a:latin typeface="Algerian" pitchFamily="82" charset="0"/>
              </a:rPr>
              <a:t>MENU INSERTAR</a:t>
            </a:r>
          </a:p>
          <a:p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00CC"/>
                </a:solidFill>
              </a:rPr>
              <a:t>MENU DISEÑO</a:t>
            </a:r>
            <a:endParaRPr lang="es-ES" dirty="0">
              <a:solidFill>
                <a:srgbClr val="66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129" t="13461" r="17688" b="71419"/>
          <a:stretch>
            <a:fillRect/>
          </a:stretch>
        </p:blipFill>
        <p:spPr bwMode="auto">
          <a:xfrm>
            <a:off x="539552" y="2564904"/>
            <a:ext cx="65527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6200000" flipH="1">
            <a:off x="207318" y="3960862"/>
            <a:ext cx="1778992" cy="181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6408204" y="3248980"/>
            <a:ext cx="165618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5004048" y="3717032"/>
            <a:ext cx="216024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3851920" y="2780928"/>
            <a:ext cx="2520280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79512" y="494116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FLUJO QUE UTILIZAN TODAS LAS DIAPOSITIVAS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915817" y="465313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ACTUAL FLUJO: CSMBIS LOS COLORES  DE FLUJO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076056" y="50851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CAMBIA LAS FUENTES DEL TEMA ACTUAL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308304" y="4581128"/>
            <a:ext cx="1224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CAMBIA LOS EFECTOS DEL TEMA ACTUAL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600CC"/>
                </a:solidFill>
              </a:rPr>
              <a:t>MENU ANIMACIONES</a:t>
            </a:r>
            <a:endParaRPr lang="es-ES" dirty="0">
              <a:solidFill>
                <a:srgbClr val="66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989" t="13461" r="6250" b="71419"/>
          <a:stretch>
            <a:fillRect/>
          </a:stretch>
        </p:blipFill>
        <p:spPr bwMode="auto">
          <a:xfrm>
            <a:off x="1187624" y="2132856"/>
            <a:ext cx="6804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0800000" flipV="1">
            <a:off x="1331640" y="2276872"/>
            <a:ext cx="331236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5400000">
            <a:off x="3599892" y="2744924"/>
            <a:ext cx="115212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6200000" flipH="1">
            <a:off x="4067944" y="3356992"/>
            <a:ext cx="237626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868144" y="2564904"/>
            <a:ext cx="165618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79512" y="4365104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SELECCIONA EL SONIDO QUE  SE REPRODUCIRA DURANTE LA  TRANSICION  DE LA DIAPOSITIVA ACTUAL Y LA ANTERIOR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915816" y="3717032"/>
            <a:ext cx="1656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ELIGE LA VELOCIDAD  DE ANIMACION DE LA TRANSCISION ENTRE LA DIAPOSITIVA ANTERIOR Y ACTUAL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04048" y="508518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CAMBIA LA TRANSICION ENTRE  TODAS  LAS  DIAPOSITIVAS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948264" y="3573016"/>
            <a:ext cx="169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ESPERA UN CLIC PARA IR A  LA SIGUIENTE DIAPOSITIVA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00CC"/>
                </a:solidFill>
              </a:rPr>
              <a:t>MENU PRESENTACION CON DIAPOSITIVAS</a:t>
            </a:r>
            <a:endParaRPr lang="es-ES" dirty="0">
              <a:solidFill>
                <a:srgbClr val="66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3461" r="36144" b="71419"/>
          <a:stretch>
            <a:fillRect/>
          </a:stretch>
        </p:blipFill>
        <p:spPr bwMode="auto">
          <a:xfrm>
            <a:off x="1475656" y="2060848"/>
            <a:ext cx="6228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6200000" flipH="1">
            <a:off x="3419872" y="2708920"/>
            <a:ext cx="1728192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5148064" y="2708920"/>
            <a:ext cx="187220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endCxn id="20" idx="0"/>
          </p:cNvCxnSpPr>
          <p:nvPr/>
        </p:nvCxnSpPr>
        <p:spPr>
          <a:xfrm rot="5400000">
            <a:off x="683569" y="3284985"/>
            <a:ext cx="1728192" cy="57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1799692" y="3465004"/>
            <a:ext cx="180020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39553" y="4437112"/>
            <a:ext cx="1440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inicia la presentación desde la primera diapositiva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339752" y="4437112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inicia la presentación desde la diapositiva actual</a:t>
            </a:r>
            <a:endParaRPr lang="es-E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4283968" y="436510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crea o reproduce una presentación personalizada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660232" y="4149080"/>
            <a:ext cx="1907704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configura las opciones avanzadas para la presentación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00CC"/>
                </a:solidFill>
              </a:rPr>
              <a:t>MENU REVISAR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3461" r="73058" b="71419"/>
          <a:stretch>
            <a:fillRect/>
          </a:stretch>
        </p:blipFill>
        <p:spPr bwMode="auto">
          <a:xfrm>
            <a:off x="2771800" y="1772816"/>
            <a:ext cx="26277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5400000">
            <a:off x="1115616" y="2636912"/>
            <a:ext cx="2232248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16200000" flipH="1">
            <a:off x="3096630" y="2817726"/>
            <a:ext cx="1728192" cy="646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220072" y="2132856"/>
            <a:ext cx="1656184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11560" y="450912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COMPRUEBA LA ORTOGRAFIA DEL TEXTO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03848" y="407707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ABRE EL PANEL DE REFERENCIA Y BUSCA EN LOS MATERIALES DE REFERENCIA COMO DICCIONARIO.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588225" y="3140968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ESTABLECE EL IDIOMA UTILIZADO PARA COMPROBAR LA ORTOGRAFIA.</a:t>
            </a:r>
          </a:p>
          <a:p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6600CC"/>
                </a:solidFill>
              </a:rPr>
              <a:t>MENU </a:t>
            </a:r>
            <a:r>
              <a:rPr lang="es-ES" dirty="0" smtClean="0">
                <a:solidFill>
                  <a:srgbClr val="6600CC"/>
                </a:solidFill>
              </a:rPr>
              <a:t> </a:t>
            </a:r>
            <a:r>
              <a:rPr lang="es-ES" dirty="0" smtClean="0">
                <a:solidFill>
                  <a:srgbClr val="6600CC"/>
                </a:solidFill>
              </a:rPr>
              <a:t>VISTA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7652" t="13461" r="2184" b="71419"/>
          <a:stretch>
            <a:fillRect/>
          </a:stretch>
        </p:blipFill>
        <p:spPr bwMode="auto">
          <a:xfrm>
            <a:off x="1979712" y="1484784"/>
            <a:ext cx="5868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 de flecha"/>
          <p:cNvCxnSpPr/>
          <p:nvPr/>
        </p:nvCxnSpPr>
        <p:spPr>
          <a:xfrm rot="10800000" flipV="1">
            <a:off x="1187624" y="2132856"/>
            <a:ext cx="2448272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16200000" flipH="1">
            <a:off x="6876256" y="2852936"/>
            <a:ext cx="151216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3275856" y="2996952"/>
            <a:ext cx="180020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16200000" flipH="1">
            <a:off x="4644008" y="2060848"/>
            <a:ext cx="172819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179512" y="4293096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abre el cuadro de diálogos  de zoom para especificar el nivel de zoom del documento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699792" y="4005064"/>
            <a:ext cx="2232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realice un zoom de la presentación para que la diapositiva rellene la ventana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20072" y="3501008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muestra esta presentación a todo color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948264" y="378904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ver la lista de macros desde la que se puede ejecutar, crear o eliminar un macro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170</TotalTime>
  <Words>324</Words>
  <Application>Microsoft Office PowerPoint</Application>
  <PresentationFormat>Presentación en pantalla (4:3)</PresentationFormat>
  <Paragraphs>51</Paragraphs>
  <Slides>8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Papel</vt:lpstr>
      <vt:lpstr>COMPONENTES BASICOS POWER POINT.  </vt:lpstr>
      <vt:lpstr>Diapositiva 2</vt:lpstr>
      <vt:lpstr>Diapositiva 3</vt:lpstr>
      <vt:lpstr>MENU DISEÑO</vt:lpstr>
      <vt:lpstr>MENU ANIMACIONES</vt:lpstr>
      <vt:lpstr>MENU PRESENTACION CON DIAPOSITIVAS</vt:lpstr>
      <vt:lpstr>MENU REVISAR </vt:lpstr>
      <vt:lpstr>MENU  VISTA 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eMachines Customer</dc:creator>
  <cp:lastModifiedBy>admin</cp:lastModifiedBy>
  <cp:revision>18</cp:revision>
  <dcterms:created xsi:type="dcterms:W3CDTF">2011-05-16T23:31:59Z</dcterms:created>
  <dcterms:modified xsi:type="dcterms:W3CDTF">2011-05-13T19:10:55Z</dcterms:modified>
</cp:coreProperties>
</file>